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.gov/dep/srp/guidance/srra/lc_guidanc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9999-8927-4E3C-A5A3-B142243B1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468582"/>
            <a:ext cx="8361229" cy="2418098"/>
          </a:xfrm>
        </p:spPr>
        <p:txBody>
          <a:bodyPr/>
          <a:lstStyle/>
          <a:p>
            <a:r>
              <a:rPr lang="en-US" dirty="0"/>
              <a:t>Case Study</a:t>
            </a:r>
            <a:br>
              <a:rPr lang="en-US" dirty="0"/>
            </a:br>
            <a:r>
              <a:rPr lang="en-US" sz="4800" dirty="0"/>
              <a:t>Utility sector Remediation Waste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15F7A-6085-442E-8D59-E23BC9D19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225636"/>
            <a:ext cx="6831673" cy="816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Martin E. Sánchez</a:t>
            </a:r>
          </a:p>
          <a:p>
            <a:r>
              <a:rPr lang="en-US" dirty="0"/>
              <a:t>NJDEP</a:t>
            </a:r>
          </a:p>
        </p:txBody>
      </p:sp>
    </p:spTree>
    <p:extLst>
      <p:ext uri="{BB962C8B-B14F-4D97-AF65-F5344CB8AC3E}">
        <p14:creationId xmlns:p14="http://schemas.microsoft.com/office/powerpoint/2010/main" val="348079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0F8762-E86B-48B4-8995-DB032D7DE1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78F889-8780-48D5-8B9E-DF8B13063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8CC00-B28C-4223-8E57-1993F19BA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080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4CABA2-22A0-44B2-BD92-28FF73FC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52310-29A5-4A8B-AB28-2531BF0DE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510145"/>
            <a:ext cx="9601200" cy="455814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As a result of upgrading substation, utility company generated waste excavated soils.</a:t>
            </a:r>
          </a:p>
          <a:p>
            <a:r>
              <a:rPr lang="en-US" sz="2400" dirty="0">
                <a:solidFill>
                  <a:schemeClr val="bg2"/>
                </a:solidFill>
              </a:rPr>
              <a:t>The excavated soils were accumulated in piles and then sampled for determination.</a:t>
            </a:r>
          </a:p>
          <a:p>
            <a:r>
              <a:rPr lang="en-US" sz="2400" dirty="0">
                <a:solidFill>
                  <a:schemeClr val="bg2"/>
                </a:solidFill>
              </a:rPr>
              <a:t>The soil piles were found to be above regulatory levels (TCLP) for lead.</a:t>
            </a:r>
          </a:p>
          <a:p>
            <a:r>
              <a:rPr lang="en-US" sz="2400" dirty="0">
                <a:solidFill>
                  <a:schemeClr val="bg2"/>
                </a:solidFill>
              </a:rPr>
              <a:t>The substation generated Large Quantity Generator amounts of D008 hazardous (&gt;2,200 lbs./month). </a:t>
            </a:r>
          </a:p>
          <a:p>
            <a:r>
              <a:rPr lang="en-US" sz="2400" dirty="0">
                <a:solidFill>
                  <a:schemeClr val="bg2"/>
                </a:solidFill>
              </a:rPr>
              <a:t>As per RCRA, generators of hazardous can accumulate hazardous waste for less than 90 days without applying for Part A/Part B RCRA permit. Generators can only accumulate in containers, tanks, containment buildings and drip pads.</a:t>
            </a:r>
          </a:p>
        </p:txBody>
      </p:sp>
    </p:spTree>
    <p:extLst>
      <p:ext uri="{BB962C8B-B14F-4D97-AF65-F5344CB8AC3E}">
        <p14:creationId xmlns:p14="http://schemas.microsoft.com/office/powerpoint/2010/main" val="272724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3584-B9BD-42F6-AFE7-8C350B09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56855"/>
          </a:xfrm>
        </p:spPr>
        <p:txBody>
          <a:bodyPr/>
          <a:lstStyle/>
          <a:p>
            <a:r>
              <a:rPr lang="en-US" dirty="0"/>
              <a:t>LSRP / Utility Co.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84A9-7257-48C6-8418-4FAD5BD2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2655"/>
            <a:ext cx="9601200" cy="4024745"/>
          </a:xfrm>
        </p:spPr>
        <p:txBody>
          <a:bodyPr/>
          <a:lstStyle/>
          <a:p>
            <a:r>
              <a:rPr lang="en-US" sz="2400" dirty="0"/>
              <a:t>Excavated soil was handled in accordance with the linear construction guidance document which allows soil to be stockpiled and contained while being tested for disposal.    </a:t>
            </a:r>
          </a:p>
          <a:p>
            <a:r>
              <a:rPr lang="en-US" sz="2400" dirty="0"/>
              <a:t>These sites are undergoing remediation and RCRA requirements are not applicable.</a:t>
            </a:r>
          </a:p>
          <a:p>
            <a:r>
              <a:rPr lang="en-US" sz="2400" dirty="0"/>
              <a:t>Linear Construction Technical Guidance</a:t>
            </a:r>
          </a:p>
          <a:p>
            <a:pPr marL="0" indent="0" algn="ctr">
              <a:buNone/>
            </a:pPr>
            <a:r>
              <a:rPr lang="en-US" sz="2400" u="sng" dirty="0">
                <a:hlinkClick r:id="rId2"/>
              </a:rPr>
              <a:t>http://www.nj.gov/dep/srp/guidance/srra/lc_guidance.pdf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1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FB7EC-46F8-4A34-AD56-F47EF27C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5360-8C6A-4D7F-A150-94ED364E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9601200" cy="4204855"/>
          </a:xfrm>
        </p:spPr>
        <p:txBody>
          <a:bodyPr/>
          <a:lstStyle/>
          <a:p>
            <a:r>
              <a:rPr lang="en-US" sz="2400" dirty="0"/>
              <a:t>Excavated soils from the substation are not subject to the Linear Construction Technical Guidance but are a traditional LSRP case which would link to the linear construction project.</a:t>
            </a:r>
          </a:p>
          <a:p>
            <a:r>
              <a:rPr lang="en-US" sz="2400" dirty="0"/>
              <a:t>Contamination found must be reported to the DEP Hotline.</a:t>
            </a:r>
          </a:p>
          <a:p>
            <a:r>
              <a:rPr lang="en-US" sz="2400" dirty="0"/>
              <a:t>Since excavated soils </a:t>
            </a:r>
            <a:r>
              <a:rPr lang="en-US" sz="2400" dirty="0">
                <a:solidFill>
                  <a:schemeClr val="tx1"/>
                </a:solidFill>
              </a:rPr>
              <a:t>were found to be above regulatory levels (TCLP) for lead, the substation is a hazardous waste generator and all applicable RCRA requirements apply.</a:t>
            </a:r>
          </a:p>
          <a:p>
            <a:r>
              <a:rPr lang="en-US" sz="2400" dirty="0">
                <a:solidFill>
                  <a:schemeClr val="tx1"/>
                </a:solidFill>
              </a:rPr>
              <a:t>Notice of Violation was issued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4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10D7-C266-4B17-B19F-14A3391D0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Violation Issued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CC76-F8CE-4F13-8FD5-23D8DECA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17964"/>
            <a:ext cx="9601200" cy="4149436"/>
          </a:xfrm>
        </p:spPr>
        <p:txBody>
          <a:bodyPr/>
          <a:lstStyle/>
          <a:p>
            <a:r>
              <a:rPr lang="en-US" sz="2400" dirty="0"/>
              <a:t>Failed to determine the waste excavated soils were D008 hazardous waste prior accumulation in waste piles.</a:t>
            </a:r>
          </a:p>
          <a:p>
            <a:r>
              <a:rPr lang="en-US" sz="2400" dirty="0"/>
              <a:t>Failed to place Waste lead contaminated soil (D008 hazardous waste) in containers instead of waste piles.</a:t>
            </a:r>
          </a:p>
          <a:p>
            <a:r>
              <a:rPr lang="en-US" sz="2400" dirty="0"/>
              <a:t>Constructed and accumulated Waste lead contaminated soil (D008 hazardous waste) in waste piles without obtaining or submitting a Part A or Part B permit application.</a:t>
            </a:r>
          </a:p>
          <a:p>
            <a:r>
              <a:rPr lang="en-US" sz="2400" dirty="0"/>
              <a:t>Settlement was reached with Company after the violations corrected.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5394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285</TotalTime>
  <Words>295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Franklin Gothic Book</vt:lpstr>
      <vt:lpstr>Crop</vt:lpstr>
      <vt:lpstr>Case Study Utility sector Remediation Waste</vt:lpstr>
      <vt:lpstr>Background</vt:lpstr>
      <vt:lpstr>LSRP / Utility Co. Response</vt:lpstr>
      <vt:lpstr>Inspection Findings</vt:lpstr>
      <vt:lpstr>Notice of Violation Issued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Utility sector Remediation Waste</dc:title>
  <dc:creator>Sanchez, Martin</dc:creator>
  <cp:lastModifiedBy>Sanchez, Martin</cp:lastModifiedBy>
  <cp:revision>13</cp:revision>
  <dcterms:created xsi:type="dcterms:W3CDTF">2018-09-24T19:56:38Z</dcterms:created>
  <dcterms:modified xsi:type="dcterms:W3CDTF">2018-10-02T19:36:04Z</dcterms:modified>
</cp:coreProperties>
</file>